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66" r:id="rId4"/>
    <p:sldId id="267" r:id="rId5"/>
    <p:sldId id="261" r:id="rId6"/>
    <p:sldId id="270" r:id="rId7"/>
    <p:sldId id="271" r:id="rId8"/>
    <p:sldId id="273" r:id="rId9"/>
    <p:sldId id="274" r:id="rId10"/>
    <p:sldId id="275" r:id="rId11"/>
    <p:sldId id="276" r:id="rId12"/>
    <p:sldId id="265" r:id="rId13"/>
  </p:sldIdLst>
  <p:sldSz cx="9144000" cy="6858000" type="screen4x3"/>
  <p:notesSz cx="6858000" cy="9144000"/>
  <p:embeddedFontLst>
    <p:embeddedFont>
      <p:font typeface="Zpix" panose="02000000000000000000" pitchFamily="2" charset="-120"/>
      <p:regular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1538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795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78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105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2764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077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307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357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314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02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8571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32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Depixelizing Pixel Art in Real Time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Team:</a:t>
            </a:r>
          </a:p>
          <a:p>
            <a:pPr algn="l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M10615003 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陳彥霖</a:t>
            </a:r>
            <a:endParaRPr lang="en-US" altLang="zh-TW" sz="900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M10615107 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黃弘文</a:t>
            </a:r>
            <a:endParaRPr lang="en-US" altLang="zh-TW" dirty="0" smtClean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233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600639" y="4326556"/>
            <a:ext cx="6814686" cy="992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Get two Splines in Cell and four splines connected by them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 the gradient between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49963" r="34729"/>
          <a:stretch/>
        </p:blipFill>
        <p:spPr>
          <a:xfrm>
            <a:off x="1963271" y="2061148"/>
            <a:ext cx="1815353" cy="206635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65754" r="18598"/>
          <a:stretch/>
        </p:blipFill>
        <p:spPr>
          <a:xfrm>
            <a:off x="4381972" y="2061148"/>
            <a:ext cx="1855694" cy="2066354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6356915" y="2327304"/>
            <a:ext cx="1315353" cy="1729026"/>
            <a:chOff x="8726899" y="1922386"/>
            <a:chExt cx="1753804" cy="2305368"/>
          </a:xfrm>
        </p:grpSpPr>
        <p:sp>
          <p:nvSpPr>
            <p:cNvPr id="7" name="手繪多邊形 6"/>
            <p:cNvSpPr/>
            <p:nvPr/>
          </p:nvSpPr>
          <p:spPr>
            <a:xfrm>
              <a:off x="8726899" y="1922386"/>
              <a:ext cx="1753804" cy="2305368"/>
            </a:xfrm>
            <a:custGeom>
              <a:avLst/>
              <a:gdLst>
                <a:gd name="connsiteX0" fmla="*/ 2318 w 1753804"/>
                <a:gd name="connsiteY0" fmla="*/ 770035 h 2305368"/>
                <a:gd name="connsiteX1" fmla="*/ 199542 w 1753804"/>
                <a:gd name="connsiteY1" fmla="*/ 1047941 h 2305368"/>
                <a:gd name="connsiteX2" fmla="*/ 387801 w 1753804"/>
                <a:gd name="connsiteY2" fmla="*/ 779000 h 2305368"/>
                <a:gd name="connsiteX3" fmla="*/ 620883 w 1753804"/>
                <a:gd name="connsiteY3" fmla="*/ 465235 h 2305368"/>
                <a:gd name="connsiteX4" fmla="*/ 1167730 w 1753804"/>
                <a:gd name="connsiteY4" fmla="*/ 465235 h 2305368"/>
                <a:gd name="connsiteX5" fmla="*/ 1418742 w 1753804"/>
                <a:gd name="connsiteY5" fmla="*/ 2060953 h 2305368"/>
                <a:gd name="connsiteX6" fmla="*/ 1750436 w 1753804"/>
                <a:gd name="connsiteY6" fmla="*/ 2123706 h 2305368"/>
                <a:gd name="connsiteX7" fmla="*/ 1562177 w 1753804"/>
                <a:gd name="connsiteY7" fmla="*/ 357659 h 2305368"/>
                <a:gd name="connsiteX8" fmla="*/ 1122906 w 1753804"/>
                <a:gd name="connsiteY8" fmla="*/ 8035 h 2305368"/>
                <a:gd name="connsiteX9" fmla="*/ 405730 w 1753804"/>
                <a:gd name="connsiteY9" fmla="*/ 133541 h 2305368"/>
                <a:gd name="connsiteX10" fmla="*/ 109895 w 1753804"/>
                <a:gd name="connsiteY10" fmla="*/ 375588 h 2305368"/>
                <a:gd name="connsiteX11" fmla="*/ 2318 w 1753804"/>
                <a:gd name="connsiteY11" fmla="*/ 770035 h 2305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3804" h="2305368">
                  <a:moveTo>
                    <a:pt x="2318" y="770035"/>
                  </a:moveTo>
                  <a:cubicBezTo>
                    <a:pt x="17259" y="882094"/>
                    <a:pt x="135295" y="1046447"/>
                    <a:pt x="199542" y="1047941"/>
                  </a:cubicBezTo>
                  <a:cubicBezTo>
                    <a:pt x="263789" y="1049435"/>
                    <a:pt x="317578" y="876118"/>
                    <a:pt x="387801" y="779000"/>
                  </a:cubicBezTo>
                  <a:cubicBezTo>
                    <a:pt x="458024" y="681882"/>
                    <a:pt x="490895" y="517529"/>
                    <a:pt x="620883" y="465235"/>
                  </a:cubicBezTo>
                  <a:cubicBezTo>
                    <a:pt x="750871" y="412941"/>
                    <a:pt x="1034754" y="199282"/>
                    <a:pt x="1167730" y="465235"/>
                  </a:cubicBezTo>
                  <a:cubicBezTo>
                    <a:pt x="1300707" y="731188"/>
                    <a:pt x="1321624" y="1784541"/>
                    <a:pt x="1418742" y="2060953"/>
                  </a:cubicBezTo>
                  <a:cubicBezTo>
                    <a:pt x="1515860" y="2337365"/>
                    <a:pt x="1726530" y="2407588"/>
                    <a:pt x="1750436" y="2123706"/>
                  </a:cubicBezTo>
                  <a:cubicBezTo>
                    <a:pt x="1774342" y="1839824"/>
                    <a:pt x="1666765" y="710271"/>
                    <a:pt x="1562177" y="357659"/>
                  </a:cubicBezTo>
                  <a:cubicBezTo>
                    <a:pt x="1457589" y="5047"/>
                    <a:pt x="1315647" y="45388"/>
                    <a:pt x="1122906" y="8035"/>
                  </a:cubicBezTo>
                  <a:cubicBezTo>
                    <a:pt x="930165" y="-29318"/>
                    <a:pt x="574565" y="72282"/>
                    <a:pt x="405730" y="133541"/>
                  </a:cubicBezTo>
                  <a:cubicBezTo>
                    <a:pt x="236895" y="194800"/>
                    <a:pt x="172648" y="263529"/>
                    <a:pt x="109895" y="375588"/>
                  </a:cubicBezTo>
                  <a:cubicBezTo>
                    <a:pt x="47142" y="487647"/>
                    <a:pt x="-12623" y="657976"/>
                    <a:pt x="2318" y="770035"/>
                  </a:cubicBezTo>
                  <a:close/>
                </a:path>
              </a:pathLst>
            </a:cu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3" name="矩形 2"/>
            <p:cNvSpPr/>
            <p:nvPr/>
          </p:nvSpPr>
          <p:spPr>
            <a:xfrm>
              <a:off x="8726899" y="2721581"/>
              <a:ext cx="394447" cy="421342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397601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859326" y="4427865"/>
            <a:ext cx="7481535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Rasterize Every Pixel By deal with Up to two splines in Every cell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determinate inside/outside two splines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81450" r="-4242"/>
          <a:stretch/>
        </p:blipFill>
        <p:spPr>
          <a:xfrm>
            <a:off x="4448764" y="2061148"/>
            <a:ext cx="2702858" cy="206635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65754" r="18598"/>
          <a:stretch/>
        </p:blipFill>
        <p:spPr>
          <a:xfrm>
            <a:off x="1856140" y="2061148"/>
            <a:ext cx="1855694" cy="206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3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Thank You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742487"/>
            <a:ext cx="1946217" cy="1427226"/>
          </a:xfr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74867" y="2742487"/>
            <a:ext cx="1946217" cy="1427226"/>
          </a:xfrm>
          <a:prstGeom prst="rect">
            <a:avLst/>
          </a:prstGeom>
        </p:spPr>
      </p:pic>
      <p:pic>
        <p:nvPicPr>
          <p:cNvPr id="6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084" y="2742487"/>
            <a:ext cx="1946217" cy="1427226"/>
          </a:xfrm>
          <a:prstGeom prst="rect">
            <a:avLst/>
          </a:prstGeom>
        </p:spPr>
      </p:pic>
      <p:pic>
        <p:nvPicPr>
          <p:cNvPr id="7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67301" y="2742487"/>
            <a:ext cx="1946217" cy="1427226"/>
          </a:xfrm>
          <a:prstGeom prst="rect">
            <a:avLst/>
          </a:prstGeom>
        </p:spPr>
      </p:pic>
      <p:pic>
        <p:nvPicPr>
          <p:cNvPr id="8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28650" y="4169713"/>
            <a:ext cx="1946217" cy="1427226"/>
          </a:xfrm>
          <a:prstGeom prst="rect">
            <a:avLst/>
          </a:prstGeom>
        </p:spPr>
      </p:pic>
      <p:pic>
        <p:nvPicPr>
          <p:cNvPr id="9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2574867" y="4169713"/>
            <a:ext cx="1946217" cy="1427226"/>
          </a:xfrm>
          <a:prstGeom prst="rect">
            <a:avLst/>
          </a:prstGeom>
        </p:spPr>
      </p:pic>
      <p:pic>
        <p:nvPicPr>
          <p:cNvPr id="10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521084" y="4169713"/>
            <a:ext cx="1946217" cy="1427226"/>
          </a:xfrm>
          <a:prstGeom prst="rect">
            <a:avLst/>
          </a:prstGeom>
        </p:spPr>
      </p:pic>
      <p:pic>
        <p:nvPicPr>
          <p:cNvPr id="11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6467301" y="4169713"/>
            <a:ext cx="1946217" cy="142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1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335587"/>
              </p:ext>
            </p:extLst>
          </p:nvPr>
        </p:nvGraphicFramePr>
        <p:xfrm>
          <a:off x="3620126" y="2761547"/>
          <a:ext cx="2160000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6090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723910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Part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Time (ms)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SimilarGraph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0.011456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Valence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0.015456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EliminateCross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0.059136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CellGraph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0.018688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Optimize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0.034176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CorrectedPositions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0.005536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Rasterizer(600x600)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7.17059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Total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b="0" i="0" kern="12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7.315038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3620126" y="2761547"/>
            <a:ext cx="2160000" cy="216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Black Box</a:t>
            </a:r>
          </a:p>
          <a:p>
            <a:pPr algn="ctr"/>
            <a:r>
              <a:rPr lang="en-US" altLang="zh-TW" sz="2400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(Real Time)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51" y="2856265"/>
            <a:ext cx="2003915" cy="200391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Background (</a:t>
            </a:r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Pixel-art </a:t>
            </a:r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scaling)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Our goal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</a:t>
            </a:r>
            <a:endParaRPr lang="en-US" altLang="zh-TW" dirty="0" smtClean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761547"/>
            <a:ext cx="2354754" cy="2160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850" y="2761547"/>
            <a:ext cx="2026564" cy="2160000"/>
          </a:xfrm>
          <a:prstGeom prst="rect">
            <a:avLst/>
          </a:prstGeom>
        </p:spPr>
      </p:pic>
      <p:sp>
        <p:nvSpPr>
          <p:cNvPr id="8" name="向右箭號 7"/>
          <p:cNvSpPr/>
          <p:nvPr/>
        </p:nvSpPr>
        <p:spPr>
          <a:xfrm>
            <a:off x="2983406" y="3729335"/>
            <a:ext cx="541849" cy="257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9" name="向右箭號 8"/>
          <p:cNvSpPr/>
          <p:nvPr/>
        </p:nvSpPr>
        <p:spPr>
          <a:xfrm>
            <a:off x="5827565" y="3729335"/>
            <a:ext cx="541849" cy="257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</p:spTree>
    <p:extLst>
      <p:ext uri="{BB962C8B-B14F-4D97-AF65-F5344CB8AC3E}">
        <p14:creationId xmlns:p14="http://schemas.microsoft.com/office/powerpoint/2010/main" val="20548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</a:rPr>
              <a:t>Other Source Image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</a:endParaRPr>
          </a:p>
        </p:txBody>
      </p:sp>
      <p:pic>
        <p:nvPicPr>
          <p:cNvPr id="4" name="zda0099_1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1340" y="2125266"/>
            <a:ext cx="3729600" cy="3263504"/>
          </a:xfrm>
        </p:spPr>
      </p:pic>
      <p:pic>
        <p:nvPicPr>
          <p:cNvPr id="8" name="result_0099_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60940" y="2125266"/>
            <a:ext cx="3729719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6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7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</a:rPr>
              <a:t>Performance X Texture Size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289342"/>
              </p:ext>
            </p:extLst>
          </p:nvPr>
        </p:nvGraphicFramePr>
        <p:xfrm>
          <a:off x="4570078" y="2125263"/>
          <a:ext cx="2088415" cy="208842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88497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699918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Image Size 18*18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Time (ms)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SimilarGraph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0.011456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Valence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0.015456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EliminateCross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0.059136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CellGraph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0.018688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Optimize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0.034176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CorrectedPositions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0.005536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Rasterizer(600x600)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7.17059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Total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7.315038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897540"/>
              </p:ext>
            </p:extLst>
          </p:nvPr>
        </p:nvGraphicFramePr>
        <p:xfrm>
          <a:off x="2408334" y="2126527"/>
          <a:ext cx="2074753" cy="2086947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379413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695340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Image Size 256*224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Time (ms)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SimilarGraph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0.122528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Valence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0.135712</a:t>
                      </a:r>
                      <a:endParaRPr lang="en-US" altLang="zh-TW" sz="9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EliminateCross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0.20608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CellGraph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0.384992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Optimize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0.447392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CorrectedPositions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0.016768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Rasterizer(600x600)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6.1752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Total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6.48867</a:t>
                      </a:r>
                      <a:endParaRPr lang="en-US" altLang="zh-TW" sz="9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515232"/>
              </p:ext>
            </p:extLst>
          </p:nvPr>
        </p:nvGraphicFramePr>
        <p:xfrm>
          <a:off x="4570078" y="4209559"/>
          <a:ext cx="2088415" cy="2088423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388497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699918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Image Size 18*18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Time (ms)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SimilarGraph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0.011392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Valence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0.015264</a:t>
                      </a:r>
                      <a:endParaRPr lang="en-US" altLang="zh-TW" sz="9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EliminateCross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0.05904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CellGraph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0.01904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Optimize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0.034176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CorrectedPositions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0.00544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Rasterizer(1500x1500)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37.7949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3204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Total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37.939252</a:t>
                      </a:r>
                      <a:endParaRPr lang="en-US" altLang="zh-TW" sz="9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6307" marR="66307" marT="33154" marB="33154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262598"/>
              </p:ext>
            </p:extLst>
          </p:nvPr>
        </p:nvGraphicFramePr>
        <p:xfrm>
          <a:off x="2408334" y="4214815"/>
          <a:ext cx="2074753" cy="208694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79413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695340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Image Size 256*224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Time (ms)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SimilarGraph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0.112096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Valence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0.137728</a:t>
                      </a:r>
                      <a:endParaRPr lang="en-US" altLang="zh-TW" sz="900" kern="1200" dirty="0" smtClean="0"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EliminateCross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0.206144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CellGraph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0.3888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Optimize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0.442368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CorrectedPositions</a:t>
                      </a:r>
                      <a:endParaRPr lang="zh-TW" altLang="en-US" sz="9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0.017056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>
                          <a:solidFill>
                            <a:srgbClr val="FF0000"/>
                          </a:solidFill>
                        </a:rPr>
                        <a:t>Rasterizer(1600x1400)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36.424</a:t>
                      </a:r>
                      <a:endParaRPr lang="en-US" altLang="zh-TW" sz="9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318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smtClean="0"/>
                        <a:t>Total</a:t>
                      </a:r>
                      <a:endParaRPr lang="zh-TW" altLang="en-US" sz="9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kern="1200" dirty="0" smtClean="0">
                          <a:effectLst/>
                        </a:rPr>
                        <a:t>37.728192</a:t>
                      </a:r>
                      <a:endParaRPr lang="en-US" altLang="zh-TW" sz="90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80082" marR="80082" marT="40041" marB="40041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515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127" y="2070935"/>
            <a:ext cx="1938600" cy="1938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954" y="2070935"/>
            <a:ext cx="2112869" cy="193812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964136" y="4312218"/>
            <a:ext cx="4520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Per-Pixel Compare with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89019"/>
              </p:ext>
            </p:extLst>
          </p:nvPr>
        </p:nvGraphicFramePr>
        <p:xfrm>
          <a:off x="6446726" y="4310357"/>
          <a:ext cx="1534104" cy="1556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3526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sp>
        <p:nvSpPr>
          <p:cNvPr id="12" name="左-右雙向箭號 11"/>
          <p:cNvSpPr/>
          <p:nvPr/>
        </p:nvSpPr>
        <p:spPr>
          <a:xfrm>
            <a:off x="6900801" y="5218033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3" name="左-右雙向箭號 12"/>
          <p:cNvSpPr/>
          <p:nvPr/>
        </p:nvSpPr>
        <p:spPr>
          <a:xfrm rot="16200000">
            <a:off x="6515669" y="4827188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4" name="全向箭號 13"/>
          <p:cNvSpPr/>
          <p:nvPr/>
        </p:nvSpPr>
        <p:spPr>
          <a:xfrm rot="18900000">
            <a:off x="6904395" y="4767633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5" name="左-右雙向箭號 14"/>
          <p:cNvSpPr/>
          <p:nvPr/>
        </p:nvSpPr>
        <p:spPr>
          <a:xfrm rot="16200000">
            <a:off x="7289760" y="4827188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6" name="左-右雙向箭號 15"/>
          <p:cNvSpPr/>
          <p:nvPr/>
        </p:nvSpPr>
        <p:spPr>
          <a:xfrm>
            <a:off x="6906661" y="4442665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7" name="左-右雙向箭號 16"/>
          <p:cNvSpPr/>
          <p:nvPr/>
        </p:nvSpPr>
        <p:spPr>
          <a:xfrm>
            <a:off x="7645645" y="4442665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8" name="左-右雙向箭號 17"/>
          <p:cNvSpPr/>
          <p:nvPr/>
        </p:nvSpPr>
        <p:spPr>
          <a:xfrm>
            <a:off x="7645645" y="5218033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9" name="左-右雙向箭號 18"/>
          <p:cNvSpPr/>
          <p:nvPr/>
        </p:nvSpPr>
        <p:spPr>
          <a:xfrm rot="16200000">
            <a:off x="6515669" y="5598867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0" name="左-右雙向箭號 19"/>
          <p:cNvSpPr/>
          <p:nvPr/>
        </p:nvSpPr>
        <p:spPr>
          <a:xfrm rot="16200000">
            <a:off x="7270374" y="5598036"/>
            <a:ext cx="248771" cy="13342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1" name="全向箭號 20"/>
          <p:cNvSpPr/>
          <p:nvPr/>
        </p:nvSpPr>
        <p:spPr>
          <a:xfrm rot="18900000">
            <a:off x="6895230" y="5561413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2" name="全向箭號 21"/>
          <p:cNvSpPr/>
          <p:nvPr/>
        </p:nvSpPr>
        <p:spPr>
          <a:xfrm rot="18900000">
            <a:off x="7686189" y="5555518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3" name="全向箭號 22"/>
          <p:cNvSpPr/>
          <p:nvPr/>
        </p:nvSpPr>
        <p:spPr>
          <a:xfrm rot="18900000">
            <a:off x="7675774" y="4778651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pSp>
        <p:nvGrpSpPr>
          <p:cNvPr id="28" name="群組 27"/>
          <p:cNvGrpSpPr/>
          <p:nvPr/>
        </p:nvGrpSpPr>
        <p:grpSpPr>
          <a:xfrm>
            <a:off x="6360459" y="4232461"/>
            <a:ext cx="1693865" cy="1728794"/>
            <a:chOff x="8480612" y="4500282"/>
            <a:chExt cx="2258486" cy="2305058"/>
          </a:xfrm>
        </p:grpSpPr>
        <p:sp>
          <p:nvSpPr>
            <p:cNvPr id="24" name="矩形 23"/>
            <p:cNvSpPr/>
            <p:nvPr/>
          </p:nvSpPr>
          <p:spPr>
            <a:xfrm>
              <a:off x="8480612" y="4500282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25" name="矩形 24"/>
            <p:cNvSpPr/>
            <p:nvPr/>
          </p:nvSpPr>
          <p:spPr>
            <a:xfrm>
              <a:off x="8489619" y="5568210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26" name="矩形 25"/>
            <p:cNvSpPr/>
            <p:nvPr/>
          </p:nvSpPr>
          <p:spPr>
            <a:xfrm>
              <a:off x="9528739" y="4508956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  <p:sp>
          <p:nvSpPr>
            <p:cNvPr id="27" name="矩形 26"/>
            <p:cNvSpPr/>
            <p:nvPr/>
          </p:nvSpPr>
          <p:spPr>
            <a:xfrm>
              <a:off x="9528863" y="5567747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28931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127" y="2070935"/>
            <a:ext cx="1938600" cy="1938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329" y="2070935"/>
            <a:ext cx="1938120" cy="193812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600641" y="4326556"/>
            <a:ext cx="3538661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Per-Pixel Encode 8 ways Information To char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296166"/>
              </p:ext>
            </p:extLst>
          </p:nvPr>
        </p:nvGraphicFramePr>
        <p:xfrm>
          <a:off x="6446727" y="4311289"/>
          <a:ext cx="1534104" cy="1556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3526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7256790" y="5111598"/>
            <a:ext cx="323992" cy="329454"/>
            <a:chOff x="9675717" y="5672464"/>
            <a:chExt cx="431989" cy="439272"/>
          </a:xfrm>
        </p:grpSpPr>
        <p:sp>
          <p:nvSpPr>
            <p:cNvPr id="3" name="全向箭號 2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24" name="全向箭號 23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6494697" y="5114960"/>
            <a:ext cx="323992" cy="329454"/>
            <a:chOff x="9675717" y="5672464"/>
            <a:chExt cx="431989" cy="439272"/>
          </a:xfrm>
        </p:grpSpPr>
        <p:sp>
          <p:nvSpPr>
            <p:cNvPr id="26" name="全向箭號 25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27" name="全向箭號 26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7256790" y="4344597"/>
            <a:ext cx="323992" cy="329454"/>
            <a:chOff x="9675717" y="5672464"/>
            <a:chExt cx="431989" cy="439272"/>
          </a:xfrm>
        </p:grpSpPr>
        <p:sp>
          <p:nvSpPr>
            <p:cNvPr id="29" name="全向箭號 28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30" name="全向箭號 29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6488886" y="4337873"/>
            <a:ext cx="323992" cy="329454"/>
            <a:chOff x="9675717" y="5672464"/>
            <a:chExt cx="431989" cy="439272"/>
          </a:xfrm>
        </p:grpSpPr>
        <p:sp>
          <p:nvSpPr>
            <p:cNvPr id="32" name="全向箭號 31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33" name="全向箭號 32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478840"/>
              </p:ext>
            </p:extLst>
          </p:nvPr>
        </p:nvGraphicFramePr>
        <p:xfrm>
          <a:off x="6446726" y="4310357"/>
          <a:ext cx="1534104" cy="1556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3526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9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127" y="2070935"/>
            <a:ext cx="1938600" cy="1938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329" y="2071415"/>
            <a:ext cx="1938120" cy="193812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599328" y="4009536"/>
            <a:ext cx="484580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Delete Fully Connected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Edge Solve(Curve, Island, Sparse Pixel)</a:t>
            </a: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836621"/>
              </p:ext>
            </p:extLst>
          </p:nvPr>
        </p:nvGraphicFramePr>
        <p:xfrm>
          <a:off x="6446726" y="4310357"/>
          <a:ext cx="1534104" cy="1556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3526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sp>
        <p:nvSpPr>
          <p:cNvPr id="47" name="全向箭號 46"/>
          <p:cNvSpPr/>
          <p:nvPr/>
        </p:nvSpPr>
        <p:spPr>
          <a:xfrm rot="18900000">
            <a:off x="6904395" y="4767633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54" name="全向箭號 53"/>
          <p:cNvSpPr/>
          <p:nvPr/>
        </p:nvSpPr>
        <p:spPr>
          <a:xfrm rot="18900000">
            <a:off x="6895230" y="5561413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55" name="全向箭號 54"/>
          <p:cNvSpPr/>
          <p:nvPr/>
        </p:nvSpPr>
        <p:spPr>
          <a:xfrm rot="18900000">
            <a:off x="7686189" y="5555518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56" name="全向箭號 55"/>
          <p:cNvSpPr/>
          <p:nvPr/>
        </p:nvSpPr>
        <p:spPr>
          <a:xfrm rot="18900000">
            <a:off x="7675774" y="4778651"/>
            <a:ext cx="245410" cy="245410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439319"/>
              </p:ext>
            </p:extLst>
          </p:nvPr>
        </p:nvGraphicFramePr>
        <p:xfrm>
          <a:off x="2124492" y="4753681"/>
          <a:ext cx="3586790" cy="1125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3395">
                  <a:extLst>
                    <a:ext uri="{9D8B030D-6E8A-4147-A177-3AD203B41FA5}">
                      <a16:colId xmlns:a16="http://schemas.microsoft.com/office/drawing/2014/main" val="3582220878"/>
                    </a:ext>
                  </a:extLst>
                </a:gridCol>
                <a:gridCol w="1793395">
                  <a:extLst>
                    <a:ext uri="{9D8B030D-6E8A-4147-A177-3AD203B41FA5}">
                      <a16:colId xmlns:a16="http://schemas.microsoft.com/office/drawing/2014/main" val="2873893006"/>
                    </a:ext>
                  </a:extLst>
                </a:gridCol>
              </a:tblGrid>
              <a:tr h="27605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CPU Time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GPU Time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extLst>
                  <a:ext uri="{0D108BD9-81ED-4DB2-BD59-A6C34878D82A}">
                    <a16:rowId xmlns:a16="http://schemas.microsoft.com/office/drawing/2014/main" val="3229480129"/>
                  </a:ext>
                </a:extLst>
              </a:tr>
              <a:tr h="27605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Curve Length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Curve Length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extLst>
                  <a:ext uri="{0D108BD9-81ED-4DB2-BD59-A6C34878D82A}">
                    <a16:rowId xmlns:a16="http://schemas.microsoft.com/office/drawing/2014/main" val="1872113236"/>
                  </a:ext>
                </a:extLst>
              </a:tr>
              <a:tr h="27605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Constant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Constant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extLst>
                  <a:ext uri="{0D108BD9-81ED-4DB2-BD59-A6C34878D82A}">
                    <a16:rowId xmlns:a16="http://schemas.microsoft.com/office/drawing/2014/main" val="1930002322"/>
                  </a:ext>
                </a:extLst>
              </a:tr>
              <a:tr h="27605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Constant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/>
                        <a:t>Constant</a:t>
                      </a:r>
                      <a:endParaRPr lang="zh-TW" altLang="en-US" sz="1400" dirty="0"/>
                    </a:p>
                  </a:txBody>
                  <a:tcPr marL="68068" marR="68068" marT="34034" marB="34034"/>
                </a:tc>
                <a:extLst>
                  <a:ext uri="{0D108BD9-81ED-4DB2-BD59-A6C34878D82A}">
                    <a16:rowId xmlns:a16="http://schemas.microsoft.com/office/drawing/2014/main" val="565929072"/>
                  </a:ext>
                </a:extLst>
              </a:tr>
            </a:tbl>
          </a:graphicData>
        </a:graphic>
      </p:graphicFrame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29" y="4734707"/>
            <a:ext cx="1931959" cy="949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4" grpId="0" animBg="1"/>
      <p:bldP spid="55" grpId="0" animBg="1"/>
      <p:bldP spid="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127" y="2070935"/>
            <a:ext cx="1938600" cy="19386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329" y="2070935"/>
            <a:ext cx="1938120" cy="193812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3952552" y="2996836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600641" y="4326557"/>
            <a:ext cx="47966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Per-Pixel Encode 8 ways Information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6446727" y="4311289"/>
          <a:ext cx="1534104" cy="1556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3526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383526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38902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68580" marR="68580" marT="34290" marB="34290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7256790" y="5111598"/>
            <a:ext cx="323992" cy="329454"/>
            <a:chOff x="9675717" y="5672464"/>
            <a:chExt cx="431989" cy="439272"/>
          </a:xfrm>
        </p:grpSpPr>
        <p:sp>
          <p:nvSpPr>
            <p:cNvPr id="3" name="全向箭號 2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24" name="全向箭號 23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6494697" y="5114960"/>
            <a:ext cx="323992" cy="329454"/>
            <a:chOff x="9675717" y="5672464"/>
            <a:chExt cx="431989" cy="439272"/>
          </a:xfrm>
        </p:grpSpPr>
        <p:sp>
          <p:nvSpPr>
            <p:cNvPr id="26" name="全向箭號 25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27" name="全向箭號 26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7256790" y="4344597"/>
            <a:ext cx="323992" cy="329454"/>
            <a:chOff x="9675717" y="5672464"/>
            <a:chExt cx="431989" cy="439272"/>
          </a:xfrm>
        </p:grpSpPr>
        <p:sp>
          <p:nvSpPr>
            <p:cNvPr id="29" name="全向箭號 28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30" name="全向箭號 29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6488886" y="4337873"/>
            <a:ext cx="323992" cy="329454"/>
            <a:chOff x="9675717" y="5672464"/>
            <a:chExt cx="431989" cy="439272"/>
          </a:xfrm>
        </p:grpSpPr>
        <p:sp>
          <p:nvSpPr>
            <p:cNvPr id="32" name="全向箭號 31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  <p:sp>
          <p:nvSpPr>
            <p:cNvPr id="33" name="全向箭號 32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5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9372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4642508" y="2928002"/>
            <a:ext cx="255494" cy="1949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文字方塊 9"/>
          <p:cNvSpPr txBox="1"/>
          <p:nvPr/>
        </p:nvSpPr>
        <p:spPr>
          <a:xfrm>
            <a:off x="1600641" y="4326558"/>
            <a:ext cx="482696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Get 3x3 Cell for every Pixel Consider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Combination Case by Case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sz="1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34283" r="50307"/>
          <a:stretch/>
        </p:blipFill>
        <p:spPr>
          <a:xfrm>
            <a:off x="2588959" y="1992314"/>
            <a:ext cx="1827424" cy="2066354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49908" r="34671"/>
          <a:stretch/>
        </p:blipFill>
        <p:spPr>
          <a:xfrm>
            <a:off x="5124124" y="1992314"/>
            <a:ext cx="1828800" cy="206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4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</TotalTime>
  <Words>358</Words>
  <Application>Microsoft Office PowerPoint</Application>
  <PresentationFormat>如螢幕大小 (4:3)</PresentationFormat>
  <Paragraphs>141</Paragraphs>
  <Slides>12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Zpix</vt:lpstr>
      <vt:lpstr>新細明體</vt:lpstr>
      <vt:lpstr>Arial</vt:lpstr>
      <vt:lpstr>Times New Roman</vt:lpstr>
      <vt:lpstr>Calibri Light</vt:lpstr>
      <vt:lpstr>Calibri</vt:lpstr>
      <vt:lpstr>Office 佈景主題</vt:lpstr>
      <vt:lpstr>Depixelizing Pixel Art in Real Time</vt:lpstr>
      <vt:lpstr>Background (Pixel-art scaling)</vt:lpstr>
      <vt:lpstr>Other Source Image</vt:lpstr>
      <vt:lpstr>Performance X Texture Size</vt:lpstr>
      <vt:lpstr>Time Complexity Analysis</vt:lpstr>
      <vt:lpstr>Time Complexity Analysis cont.</vt:lpstr>
      <vt:lpstr>Time Complexity Analysis cont.</vt:lpstr>
      <vt:lpstr>Time Complexity Analysis cont.</vt:lpstr>
      <vt:lpstr>Time Complexity Analysis cont.</vt:lpstr>
      <vt:lpstr>Time Complexity Analysis cont.</vt:lpstr>
      <vt:lpstr>Time Complexity Analysis cont.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Depixelizing Pixel Art in Real Time</dc:title>
  <dc:creator>RB507-Chen</dc:creator>
  <cp:lastModifiedBy>RB507-Chen</cp:lastModifiedBy>
  <cp:revision>40</cp:revision>
  <dcterms:created xsi:type="dcterms:W3CDTF">2018-05-23T10:28:07Z</dcterms:created>
  <dcterms:modified xsi:type="dcterms:W3CDTF">2018-06-20T08:24:26Z</dcterms:modified>
</cp:coreProperties>
</file>

<file path=docProps/thumbnail.jpeg>
</file>